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58000" cy="9947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>
        <p:scale>
          <a:sx n="86" d="100"/>
          <a:sy n="86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E4B67-AFCB-441B-817E-45A919597201}" type="datetimeFigureOut">
              <a:rPr lang="fr-FR" smtClean="0"/>
              <a:pPr/>
              <a:t>12/02/2019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FF75B-B23C-4190-BDC2-0A4AFC281F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8804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7310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4707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04" name="Shape 104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Shape 10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Shape 111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12" name="Shape 11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13" name="Shape 11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052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Shape 125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26" name="Shape 12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Shape 12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Shape 133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34" name="Shape 13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35" name="Shape 13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Shape 13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38" name="Shape 13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Shape 13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1002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/>
              <a:pPr>
                <a:buClr>
                  <a:srgbClr val="000000"/>
                </a:buClr>
                <a:buFont typeface="Arial"/>
                <a:buNone/>
              </a:pPr>
              <a:t>‹N°›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xmlns="" val="36187781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23433"/>
            <a:ext cx="6552727" cy="1021600"/>
          </a:xfrm>
        </p:spPr>
        <p:txBody>
          <a:bodyPr/>
          <a:lstStyle/>
          <a:p>
            <a:r>
              <a:rPr lang="fr-FR" sz="2800" dirty="0" smtClean="0"/>
              <a:t>Bilan des sessions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8594" y="1867365"/>
            <a:ext cx="291247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2483" y="1850016"/>
            <a:ext cx="2461518" cy="20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1985" y="4374884"/>
            <a:ext cx="2939082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38829"/>
            <a:ext cx="2643809" cy="202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2483" y="4374884"/>
            <a:ext cx="2461518" cy="2003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56077"/>
            <a:ext cx="2643808" cy="200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16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Quelques Chiffres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87625" y="1628800"/>
            <a:ext cx="7056783" cy="3240360"/>
          </a:xfrm>
        </p:spPr>
        <p:txBody>
          <a:bodyPr/>
          <a:lstStyle/>
          <a:p>
            <a:r>
              <a:rPr lang="fr-FR" dirty="0" smtClean="0"/>
              <a:t>Nombre de participants : </a:t>
            </a:r>
            <a:r>
              <a:rPr lang="fr-FR" dirty="0" smtClean="0"/>
              <a:t>8</a:t>
            </a:r>
            <a:r>
              <a:rPr lang="fr-FR" dirty="0" smtClean="0"/>
              <a:t>0</a:t>
            </a:r>
            <a:endParaRPr lang="fr-FR" dirty="0" smtClean="0"/>
          </a:p>
          <a:p>
            <a:r>
              <a:rPr lang="fr-FR" dirty="0" smtClean="0"/>
              <a:t>Nombre d’accompagnants : </a:t>
            </a:r>
            <a:r>
              <a:rPr lang="fr-FR" dirty="0" smtClean="0"/>
              <a:t>16 professionnels </a:t>
            </a:r>
            <a:r>
              <a:rPr lang="fr-FR" dirty="0" smtClean="0"/>
              <a:t>RH</a:t>
            </a:r>
          </a:p>
          <a:p>
            <a:r>
              <a:rPr lang="fr-FR" dirty="0" smtClean="0"/>
              <a:t>Taux de satisfaction des participants: 100%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62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26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Salerio template</vt:lpstr>
      <vt:lpstr>Bilan des sessions</vt:lpstr>
      <vt:lpstr>Quelques Chiffres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Réflexion autour de la Cérémonie de remise des diplômes</dc:title>
  <dc:creator>application</dc:creator>
  <cp:lastModifiedBy>Admin</cp:lastModifiedBy>
  <cp:revision>25</cp:revision>
  <dcterms:created xsi:type="dcterms:W3CDTF">2018-06-07T14:39:41Z</dcterms:created>
  <dcterms:modified xsi:type="dcterms:W3CDTF">2019-02-12T10:03:28Z</dcterms:modified>
</cp:coreProperties>
</file>